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65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46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99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2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49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69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0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20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22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12FFE-E539-49A7-87CB-DF6B59FE7F33}" type="datetimeFigureOut">
              <a:rPr lang="ru-RU" smtClean="0"/>
              <a:t>07.10.2017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20B3A-58F1-4EC4-8589-D98BC1221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57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avesexplorer.com/address" TargetMode="External"/><Relationship Id="rId2" Type="http://schemas.openxmlformats.org/officeDocument/2006/relationships/hyperlink" Target="https://etherscan.io/addres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Завершение </a:t>
            </a:r>
            <a:r>
              <a:rPr lang="en-US" b="1" dirty="0" smtClean="0">
                <a:solidFill>
                  <a:srgbClr val="C00000"/>
                </a:solidFill>
              </a:rPr>
              <a:t>bounty</a:t>
            </a:r>
            <a:r>
              <a:rPr lang="ru-RU" b="1" dirty="0" smtClean="0">
                <a:solidFill>
                  <a:srgbClr val="C00000"/>
                </a:solidFill>
              </a:rPr>
              <a:t>, подсчет </a:t>
            </a:r>
            <a:r>
              <a:rPr lang="ru-RU" b="1" dirty="0" err="1" smtClean="0">
                <a:solidFill>
                  <a:srgbClr val="C00000"/>
                </a:solidFill>
              </a:rPr>
              <a:t>стаков</a:t>
            </a:r>
            <a:r>
              <a:rPr lang="ru-RU" b="1" dirty="0" smtClean="0">
                <a:solidFill>
                  <a:srgbClr val="C00000"/>
                </a:solidFill>
              </a:rPr>
              <a:t> и получение </a:t>
            </a:r>
            <a:r>
              <a:rPr lang="ru-RU" b="1" dirty="0" err="1" smtClean="0">
                <a:solidFill>
                  <a:srgbClr val="C00000"/>
                </a:solidFill>
              </a:rPr>
              <a:t>токенов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904666"/>
            <a:ext cx="9144000" cy="1655762"/>
          </a:xfrm>
        </p:spPr>
        <p:txBody>
          <a:bodyPr/>
          <a:lstStyle/>
          <a:p>
            <a:r>
              <a:rPr lang="ru-RU" dirty="0" smtClean="0"/>
              <a:t>Блок </a:t>
            </a:r>
            <a:r>
              <a:rPr lang="ru-RU" dirty="0" smtClean="0"/>
              <a:t>5 </a:t>
            </a:r>
            <a:r>
              <a:rPr lang="ru-RU" dirty="0" smtClean="0"/>
              <a:t>– </a:t>
            </a:r>
            <a:r>
              <a:rPr lang="ru-RU" dirty="0" smtClean="0"/>
              <a:t>Ежедневные действия и завершение </a:t>
            </a:r>
            <a:r>
              <a:rPr lang="en-US" dirty="0" smtClean="0"/>
              <a:t>bounty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0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Завершение </a:t>
            </a:r>
            <a:r>
              <a:rPr lang="en-US" b="1" dirty="0" smtClean="0">
                <a:solidFill>
                  <a:srgbClr val="C00000"/>
                </a:solidFill>
              </a:rPr>
              <a:t>bounty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Только 2 варианта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Собрана </a:t>
            </a:r>
            <a:r>
              <a:rPr lang="en-US" dirty="0" smtClean="0"/>
              <a:t>soft cap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en-US" dirty="0" smtClean="0"/>
              <a:t>Soft</a:t>
            </a:r>
            <a:r>
              <a:rPr lang="ru-RU" dirty="0" smtClean="0"/>
              <a:t> </a:t>
            </a:r>
            <a:r>
              <a:rPr lang="en-US" dirty="0" smtClean="0"/>
              <a:t>cap</a:t>
            </a:r>
            <a:r>
              <a:rPr lang="ru-RU" dirty="0" smtClean="0"/>
              <a:t> не было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4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Подсчет </a:t>
            </a:r>
            <a:r>
              <a:rPr lang="ru-RU" b="1" dirty="0" err="1" smtClean="0">
                <a:solidFill>
                  <a:srgbClr val="C00000"/>
                </a:solidFill>
              </a:rPr>
              <a:t>стаков</a:t>
            </a:r>
            <a:r>
              <a:rPr lang="ru-RU" b="1" dirty="0" smtClean="0">
                <a:solidFill>
                  <a:srgbClr val="C00000"/>
                </a:solidFill>
              </a:rPr>
              <a:t> и </a:t>
            </a:r>
            <a:r>
              <a:rPr lang="ru-RU" b="1" dirty="0" err="1" smtClean="0">
                <a:solidFill>
                  <a:srgbClr val="C00000"/>
                </a:solidFill>
              </a:rPr>
              <a:t>токенов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Сколько собрали (30 000 000</a:t>
            </a:r>
            <a:r>
              <a:rPr lang="en-US" dirty="0" smtClean="0"/>
              <a:t>$</a:t>
            </a:r>
            <a:r>
              <a:rPr lang="ru-RU" dirty="0" smtClean="0"/>
              <a:t>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выделено на </a:t>
            </a:r>
            <a:r>
              <a:rPr lang="en-US" dirty="0" smtClean="0"/>
              <a:t>bounty</a:t>
            </a:r>
            <a:r>
              <a:rPr lang="ru-RU" dirty="0" smtClean="0"/>
              <a:t> (2%)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Какой получился бюджет</a:t>
            </a:r>
            <a:r>
              <a:rPr lang="en-US" dirty="0" smtClean="0"/>
              <a:t> </a:t>
            </a:r>
            <a:r>
              <a:rPr lang="ru-RU" dirty="0" smtClean="0"/>
              <a:t>для раздачи </a:t>
            </a:r>
            <a:r>
              <a:rPr lang="en-US" dirty="0" smtClean="0"/>
              <a:t>bounty</a:t>
            </a:r>
            <a:r>
              <a:rPr lang="ru-RU" dirty="0" smtClean="0"/>
              <a:t> (600 000</a:t>
            </a:r>
            <a:r>
              <a:rPr lang="en-US" dirty="0" smtClean="0"/>
              <a:t>$</a:t>
            </a:r>
            <a:r>
              <a:rPr lang="ru-RU" dirty="0" smtClean="0"/>
              <a:t>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бюджета выделено на конкретную </a:t>
            </a:r>
            <a:r>
              <a:rPr lang="en-US" dirty="0" smtClean="0"/>
              <a:t>bounty</a:t>
            </a:r>
            <a:r>
              <a:rPr lang="ru-RU" dirty="0" smtClean="0"/>
              <a:t> (10% на </a:t>
            </a:r>
            <a:r>
              <a:rPr lang="en-US" dirty="0" smtClean="0"/>
              <a:t>twitter </a:t>
            </a:r>
            <a:r>
              <a:rPr lang="ru-RU" dirty="0" smtClean="0"/>
              <a:t>или 60 000</a:t>
            </a:r>
            <a:r>
              <a:rPr lang="en-US" dirty="0" smtClean="0"/>
              <a:t>$)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всего </a:t>
            </a:r>
            <a:r>
              <a:rPr lang="ru-RU" dirty="0" err="1" smtClean="0"/>
              <a:t>стаков</a:t>
            </a:r>
            <a:r>
              <a:rPr lang="ru-RU" dirty="0" smtClean="0"/>
              <a:t> (63159.32871)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стоит 1 </a:t>
            </a:r>
            <a:r>
              <a:rPr lang="ru-RU" dirty="0" err="1" smtClean="0"/>
              <a:t>токен</a:t>
            </a:r>
            <a:r>
              <a:rPr lang="ru-RU" dirty="0" smtClean="0"/>
              <a:t> (1</a:t>
            </a:r>
            <a:r>
              <a:rPr lang="en-US" dirty="0" smtClean="0"/>
              <a:t>$)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Сколько в 1 </a:t>
            </a:r>
            <a:r>
              <a:rPr lang="ru-RU" dirty="0" err="1" smtClean="0"/>
              <a:t>стаке</a:t>
            </a:r>
            <a:r>
              <a:rPr lang="ru-RU" dirty="0" smtClean="0"/>
              <a:t> </a:t>
            </a:r>
            <a:r>
              <a:rPr lang="ru-RU" dirty="0" err="1" smtClean="0"/>
              <a:t>токенов</a:t>
            </a:r>
            <a:r>
              <a:rPr lang="ru-RU" dirty="0"/>
              <a:t> </a:t>
            </a:r>
            <a:r>
              <a:rPr lang="ru-RU" dirty="0" smtClean="0"/>
              <a:t>(60 000</a:t>
            </a:r>
            <a:r>
              <a:rPr lang="en-US" dirty="0" smtClean="0"/>
              <a:t>$ / </a:t>
            </a:r>
            <a:r>
              <a:rPr lang="ru-RU" dirty="0" smtClean="0"/>
              <a:t>63159.32871</a:t>
            </a:r>
            <a:r>
              <a:rPr lang="en-US" dirty="0" smtClean="0"/>
              <a:t> = 0,9499 </a:t>
            </a:r>
            <a:r>
              <a:rPr lang="en-US" dirty="0" err="1" smtClean="0"/>
              <a:t>RvT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у вас </a:t>
            </a:r>
            <a:r>
              <a:rPr lang="ru-RU" dirty="0" err="1" smtClean="0"/>
              <a:t>стаков</a:t>
            </a:r>
            <a:r>
              <a:rPr lang="ru-RU" dirty="0" smtClean="0"/>
              <a:t> (324)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</a:t>
            </a:r>
            <a:r>
              <a:rPr lang="ru-RU" dirty="0" err="1" smtClean="0"/>
              <a:t>токенов</a:t>
            </a:r>
            <a:r>
              <a:rPr lang="ru-RU" dirty="0" smtClean="0"/>
              <a:t> </a:t>
            </a:r>
            <a:r>
              <a:rPr lang="ru-RU" dirty="0"/>
              <a:t>вы получите (</a:t>
            </a:r>
            <a:r>
              <a:rPr lang="ru-RU" dirty="0" smtClean="0"/>
              <a:t>307,7676)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это в долларах (307</a:t>
            </a:r>
            <a:r>
              <a:rPr lang="en-US" dirty="0" smtClean="0"/>
              <a:t>$)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20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Как проверить приход </a:t>
            </a:r>
            <a:r>
              <a:rPr lang="ru-RU" b="1" dirty="0" err="1" smtClean="0">
                <a:solidFill>
                  <a:srgbClr val="C00000"/>
                </a:solidFill>
              </a:rPr>
              <a:t>токенов</a:t>
            </a:r>
            <a:r>
              <a:rPr lang="ru-RU" b="1" dirty="0" smtClean="0">
                <a:solidFill>
                  <a:srgbClr val="C00000"/>
                </a:solidFill>
              </a:rPr>
              <a:t>	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 </a:t>
            </a:r>
            <a:r>
              <a:rPr lang="en-US" dirty="0">
                <a:hlinkClick r:id="rId2"/>
              </a:rPr>
              <a:t>https://etherscan.io/address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/>
              <a:t>Waves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wavesexplorer.com/address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90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Как добавить </a:t>
            </a:r>
            <a:r>
              <a:rPr lang="ru-RU" b="1" dirty="0" err="1" smtClean="0">
                <a:solidFill>
                  <a:srgbClr val="C00000"/>
                </a:solidFill>
              </a:rPr>
              <a:t>токены</a:t>
            </a:r>
            <a:r>
              <a:rPr lang="ru-RU" b="1" dirty="0" smtClean="0">
                <a:solidFill>
                  <a:srgbClr val="C00000"/>
                </a:solidFill>
              </a:rPr>
              <a:t> в кошелек </a:t>
            </a:r>
            <a:r>
              <a:rPr lang="en-US" b="1" dirty="0" smtClean="0">
                <a:solidFill>
                  <a:srgbClr val="C00000"/>
                </a:solidFill>
              </a:rPr>
              <a:t>MEW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Contract </a:t>
            </a:r>
            <a:r>
              <a:rPr lang="en-US" dirty="0" smtClean="0"/>
              <a:t>Address</a:t>
            </a:r>
          </a:p>
          <a:p>
            <a:r>
              <a:rPr lang="ru-RU" dirty="0"/>
              <a:t>Символ </a:t>
            </a:r>
            <a:r>
              <a:rPr lang="ru-RU" dirty="0" err="1" smtClean="0"/>
              <a:t>токена</a:t>
            </a:r>
            <a:endParaRPr lang="en-US" dirty="0" smtClean="0"/>
          </a:p>
          <a:p>
            <a:r>
              <a:rPr lang="en-US" dirty="0"/>
              <a:t>Token Decimals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3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147</Words>
  <Application>Microsoft Office PowerPoint</Application>
  <PresentationFormat>Широкоэкранный</PresentationFormat>
  <Paragraphs>24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Завершение bounty, подсчет стаков и получение токенов</vt:lpstr>
      <vt:lpstr>Завершение bounty</vt:lpstr>
      <vt:lpstr>Подсчет стаков и токенов</vt:lpstr>
      <vt:lpstr>Как проверить приход токенов </vt:lpstr>
      <vt:lpstr>Как добавить токены в кошелек MEW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Вступление и знакомство</dc:title>
  <dc:creator>Пользователь Windows</dc:creator>
  <cp:lastModifiedBy>Пользователь Windows</cp:lastModifiedBy>
  <cp:revision>37</cp:revision>
  <dcterms:created xsi:type="dcterms:W3CDTF">2017-10-04T10:35:01Z</dcterms:created>
  <dcterms:modified xsi:type="dcterms:W3CDTF">2017-10-07T08:54:19Z</dcterms:modified>
</cp:coreProperties>
</file>